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6" d="100"/>
          <a:sy n="76" d="100"/>
        </p:scale>
        <p:origin x="8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56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1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31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48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98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31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70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64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27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11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0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C558-C215-43E2-93A3-457E9B29C252}" type="datetimeFigureOut">
              <a:rPr kumimoji="1" lang="ja-JP" altLang="en-US" smtClean="0"/>
              <a:t>2020/1/29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AB38-8FE1-4E23-B786-6122C6D3A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97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BAFD1A48-3E76-478F-924D-E4512CAE4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8470"/>
            <a:ext cx="6858000" cy="71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algn="ctr" defTabSz="1629793">
              <a:spcBef>
                <a:spcPct val="50000"/>
              </a:spcBef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「野菜サポーター」宣言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1629793">
              <a:spcBef>
                <a:spcPct val="500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「野菜を食べよう」プロジェクトの趣旨に賛同し、野菜の消費拡大に取り組みます。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975345D0-128B-4A78-91B2-07EF19A3D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2585426"/>
            <a:ext cx="6858000" cy="28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defTabSz="1629793">
              <a:spcBef>
                <a:spcPct val="50000"/>
              </a:spcBef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野菜の消費を拡大するために、現在実施されている取組についてご記入をお願いいたします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A1162C0-38BB-4936-BB4F-EC12821B8614}"/>
              </a:ext>
            </a:extLst>
          </p:cNvPr>
          <p:cNvSpPr/>
          <p:nvPr/>
        </p:nvSpPr>
        <p:spPr>
          <a:xfrm>
            <a:off x="65314" y="6274163"/>
            <a:ext cx="6727372" cy="2414006"/>
          </a:xfrm>
          <a:prstGeom prst="roundRect">
            <a:avLst>
              <a:gd name="adj" fmla="val 8975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1B4BBDC9-8EB6-463B-A982-62F47E6A5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5811851"/>
            <a:ext cx="6858000" cy="50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defTabSz="1629793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野菜の消費を拡大するために、今後実施予定の取組についてご記入をお願いいたします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629793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（具体的な時期が決まっているものについてはご記入ください）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72C0D34-49D2-40E8-B9AF-F8D339A75150}"/>
              </a:ext>
            </a:extLst>
          </p:cNvPr>
          <p:cNvSpPr/>
          <p:nvPr/>
        </p:nvSpPr>
        <p:spPr>
          <a:xfrm>
            <a:off x="80551" y="2867040"/>
            <a:ext cx="6727372" cy="2784460"/>
          </a:xfrm>
          <a:prstGeom prst="roundRect">
            <a:avLst>
              <a:gd name="adj" fmla="val 8975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231E4EB6-A1C4-4C35-A1D0-3046DB7CD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7" y="917539"/>
            <a:ext cx="6858000" cy="158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/>
          <a:p>
            <a:pPr defTabSz="1629793">
              <a:spcBef>
                <a:spcPct val="50000"/>
              </a:spcBef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貴 社 名：　　　　　　　　　　　　　　　　　　　　　　　　　　　　　　　　　　　　　　　　　　　　　　　　　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629793">
              <a:spcBef>
                <a:spcPct val="50000"/>
              </a:spcBef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リンク先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629793">
              <a:spcBef>
                <a:spcPct val="50000"/>
              </a:spcBef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担当者名：　　　　　　　　　　　　　　　　　　　　　　　　　　　　　　　　　　　　　　　　　　　　　　　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629793">
              <a:spcBef>
                <a:spcPct val="50000"/>
              </a:spcBef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連 絡 先　電話：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1629793">
              <a:spcBef>
                <a:spcPct val="50000"/>
              </a:spcBef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 メールアドレス：　　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　　　　　　　　　　　　　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8C186D1-0C67-43C9-B04E-C3EF32C03A83}"/>
              </a:ext>
            </a:extLst>
          </p:cNvPr>
          <p:cNvCxnSpPr/>
          <p:nvPr/>
        </p:nvCxnSpPr>
        <p:spPr>
          <a:xfrm>
            <a:off x="65313" y="1215575"/>
            <a:ext cx="65575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81D2BEAD-3083-4B27-8FC2-9453781E6954}"/>
              </a:ext>
            </a:extLst>
          </p:cNvPr>
          <p:cNvCxnSpPr>
            <a:cxnSpLocks/>
          </p:cNvCxnSpPr>
          <p:nvPr/>
        </p:nvCxnSpPr>
        <p:spPr>
          <a:xfrm>
            <a:off x="65313" y="1511666"/>
            <a:ext cx="65575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36623FC0-AD95-4FC7-AA01-A23FF9AB72A8}"/>
              </a:ext>
            </a:extLst>
          </p:cNvPr>
          <p:cNvCxnSpPr>
            <a:cxnSpLocks/>
          </p:cNvCxnSpPr>
          <p:nvPr/>
        </p:nvCxnSpPr>
        <p:spPr>
          <a:xfrm>
            <a:off x="809897" y="2175182"/>
            <a:ext cx="5812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F9C26BB-9234-40C7-9043-0F00C0F0E5B4}"/>
              </a:ext>
            </a:extLst>
          </p:cNvPr>
          <p:cNvCxnSpPr>
            <a:cxnSpLocks/>
          </p:cNvCxnSpPr>
          <p:nvPr/>
        </p:nvCxnSpPr>
        <p:spPr>
          <a:xfrm>
            <a:off x="65313" y="1844256"/>
            <a:ext cx="655755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D4FA67D-56B0-4CEA-B8DC-EF988436F7CE}"/>
              </a:ext>
            </a:extLst>
          </p:cNvPr>
          <p:cNvCxnSpPr>
            <a:cxnSpLocks/>
          </p:cNvCxnSpPr>
          <p:nvPr/>
        </p:nvCxnSpPr>
        <p:spPr>
          <a:xfrm>
            <a:off x="809897" y="2498347"/>
            <a:ext cx="58129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C16672A-2FA2-46B5-8C5C-A3D9148C9867}"/>
              </a:ext>
            </a:extLst>
          </p:cNvPr>
          <p:cNvSpPr/>
          <p:nvPr/>
        </p:nvSpPr>
        <p:spPr>
          <a:xfrm>
            <a:off x="-1" y="8726269"/>
            <a:ext cx="687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いただいた情報は、「野菜を食べよう」プロジェクトの推進の目的にのみ使用し、それ以外の目的には使用いたしません。</a:t>
            </a:r>
          </a:p>
        </p:txBody>
      </p:sp>
    </p:spTree>
    <p:extLst>
      <p:ext uri="{BB962C8B-B14F-4D97-AF65-F5344CB8AC3E}">
        <p14:creationId xmlns:p14="http://schemas.microsoft.com/office/powerpoint/2010/main" val="58507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</TotalTime>
  <Words>111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中山　知子</dc:creator>
  <cp:lastModifiedBy>中山　知子</cp:lastModifiedBy>
  <cp:revision>56</cp:revision>
  <cp:lastPrinted>2020-01-28T01:43:16Z</cp:lastPrinted>
  <dcterms:created xsi:type="dcterms:W3CDTF">2020-01-27T03:59:58Z</dcterms:created>
  <dcterms:modified xsi:type="dcterms:W3CDTF">2020-01-29T06:09:41Z</dcterms:modified>
</cp:coreProperties>
</file>